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6" r:id="rId4"/>
    <p:sldId id="259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Cahn-Hilliard Model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Wentao Gong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Sep,06,2023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8005" y="1075690"/>
            <a:ext cx="8420100" cy="52197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4930" y="46355"/>
            <a:ext cx="7148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latin typeface="Cambria" panose="02040503050406030204" charset="0"/>
                <a:cs typeface="Cambria" panose="02040503050406030204" charset="0"/>
              </a:rPr>
              <a:t>Introduction: Theory and Concepts</a:t>
            </a:r>
            <a:endParaRPr lang="en-US" sz="3200" b="1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-30480" y="31750"/>
            <a:ext cx="12077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latin typeface="Cambria" panose="02040503050406030204" charset="0"/>
                <a:cs typeface="Cambria" panose="02040503050406030204" charset="0"/>
              </a:rPr>
              <a:t>Cahn-Hilliard equation wit Pseudo-spectral method</a:t>
            </a:r>
            <a:endParaRPr lang="en-US" sz="3200" b="1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40" y="880745"/>
            <a:ext cx="10847070" cy="5073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" y="0"/>
            <a:ext cx="10515600" cy="775335"/>
          </a:xfrm>
        </p:spPr>
        <p:txBody>
          <a:bodyPr/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Case studies: initial conditions and parameters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3460" y="958215"/>
            <a:ext cx="9839325" cy="5219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10515600" cy="542925"/>
          </a:xfrm>
        </p:spPr>
        <p:txBody>
          <a:bodyPr>
            <a:normAutofit fontScale="90000"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Case studies: results 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61975" y="675005"/>
            <a:ext cx="10024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M=1.0, W=2.0,  dx=1.0, dt=0.1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5201920" y="724535"/>
            <a:ext cx="2590800" cy="361950"/>
          </a:xfrm>
          <a:prstGeom prst="rect">
            <a:avLst/>
          </a:prstGeom>
        </p:spPr>
      </p:pic>
      <p:pic>
        <p:nvPicPr>
          <p:cNvPr id="7" name="Content Placeholder 6" descr="ch-c0=0.4"/>
          <p:cNvPicPr>
            <a:picLocks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427470" y="1191895"/>
            <a:ext cx="4874895" cy="4874895"/>
          </a:xfrm>
          <a:prstGeom prst="rect">
            <a:avLst/>
          </a:prstGeom>
        </p:spPr>
      </p:pic>
      <p:pic>
        <p:nvPicPr>
          <p:cNvPr id="8" name="Picture 7" descr="ch-c0=0.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191260"/>
            <a:ext cx="4888865" cy="4888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10515600" cy="542925"/>
          </a:xfrm>
        </p:spPr>
        <p:txBody>
          <a:bodyPr>
            <a:normAutofit fontScale="90000"/>
          </a:bodyPr>
          <a:p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Case studies: results 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61975" y="675005"/>
            <a:ext cx="10024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M=1.0, W=2.0,  dx=1.0, dt=0.1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5201920" y="724535"/>
            <a:ext cx="2590800" cy="361950"/>
          </a:xfrm>
          <a:prstGeom prst="rect">
            <a:avLst/>
          </a:prstGeom>
        </p:spPr>
      </p:pic>
      <p:pic>
        <p:nvPicPr>
          <p:cNvPr id="3" name="Picture 2" descr="ch-c0=0.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55" y="1592580"/>
            <a:ext cx="3810000" cy="3810000"/>
          </a:xfrm>
          <a:prstGeom prst="rect">
            <a:avLst/>
          </a:prstGeom>
        </p:spPr>
      </p:pic>
      <p:pic>
        <p:nvPicPr>
          <p:cNvPr id="4" name="Picture 3" descr="ch-c0=0.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330" y="1524000"/>
            <a:ext cx="381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Future work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Modify the classical Cahn-Hilliard model by supplementing the equilibrium Ginzburg-Landau dynamics with particle-number-conserving currents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Reference: Saha, S., Agudo-Canalejo, J., &amp; Golestanian, R. (2020). Scalar active mixtures: The nonreciprocal Cahn-Hilliard model. Physical Review X, 10(4), 041009. 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WPS Presentation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Cambria</vt:lpstr>
      <vt:lpstr>Office Theme</vt:lpstr>
      <vt:lpstr>PowerPoint 演示文稿</vt:lpstr>
      <vt:lpstr>PowerPoint 演示文稿</vt:lpstr>
      <vt:lpstr>PowerPoint 演示文稿</vt:lpstr>
      <vt:lpstr>PowerPoint 演示文稿</vt:lpstr>
      <vt:lpstr>Case studies: initial conditions and parameters</vt:lpstr>
      <vt:lpstr>Case studies: results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Cahn-Hilliard Model</dc:title>
  <dc:creator/>
  <cp:lastModifiedBy>gongwent</cp:lastModifiedBy>
  <cp:revision>1</cp:revision>
  <dcterms:created xsi:type="dcterms:W3CDTF">2023-09-06T17:53:48Z</dcterms:created>
  <dcterms:modified xsi:type="dcterms:W3CDTF">2023-09-06T17:53:48Z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13BE9404D335466D801171A53995BF8F</vt:lpwstr>
  </property>
  <property fmtid="{D5CDD505-2E9C-101B-9397-08002B2CF9AE}" pid="3" name="KSOProductBuildVer">
    <vt:lpwstr>1033-11.2.0.11225</vt:lpwstr>
  </property>
</Properties>
</file>